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5" r:id="rId5"/>
    <p:sldId id="266" r:id="rId6"/>
    <p:sldId id="267" r:id="rId7"/>
    <p:sldId id="261" r:id="rId8"/>
    <p:sldId id="260" r:id="rId9"/>
    <p:sldId id="269" r:id="rId10"/>
    <p:sldId id="268" r:id="rId11"/>
    <p:sldId id="26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022" autoAdjust="0"/>
    <p:restoredTop sz="94660"/>
  </p:normalViewPr>
  <p:slideViewPr>
    <p:cSldViewPr snapToGrid="0">
      <p:cViewPr>
        <p:scale>
          <a:sx n="127" d="100"/>
          <a:sy n="127" d="100"/>
        </p:scale>
        <p:origin x="440" y="-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DB0A-FA4C-4253-9459-16DBAADE103D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970B-7553-49B8-83C0-95CC36EA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792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DB0A-FA4C-4253-9459-16DBAADE103D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970B-7553-49B8-83C0-95CC36EA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678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DB0A-FA4C-4253-9459-16DBAADE103D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970B-7553-49B8-83C0-95CC36EA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347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DB0A-FA4C-4253-9459-16DBAADE103D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970B-7553-49B8-83C0-95CC36EA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600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DB0A-FA4C-4253-9459-16DBAADE103D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970B-7553-49B8-83C0-95CC36EA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554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DB0A-FA4C-4253-9459-16DBAADE103D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970B-7553-49B8-83C0-95CC36EA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37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DB0A-FA4C-4253-9459-16DBAADE103D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970B-7553-49B8-83C0-95CC36EA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22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DB0A-FA4C-4253-9459-16DBAADE103D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970B-7553-49B8-83C0-95CC36EA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90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DB0A-FA4C-4253-9459-16DBAADE103D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970B-7553-49B8-83C0-95CC36EA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816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DB0A-FA4C-4253-9459-16DBAADE103D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970B-7553-49B8-83C0-95CC36EA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721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67DB0A-FA4C-4253-9459-16DBAADE103D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D0970B-7553-49B8-83C0-95CC36EA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00915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7DB0A-FA4C-4253-9459-16DBAADE103D}" type="datetimeFigureOut">
              <a:rPr lang="en-US" smtClean="0"/>
              <a:t>12/15/2019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D0970B-7553-49B8-83C0-95CC36EA1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052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99" b="8533"/>
          <a:stretch/>
        </p:blipFill>
        <p:spPr bwMode="auto">
          <a:xfrm>
            <a:off x="1235348" y="218790"/>
            <a:ext cx="9607885" cy="634551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0" name="Oval 9"/>
          <p:cNvSpPr/>
          <p:nvPr/>
        </p:nvSpPr>
        <p:spPr>
          <a:xfrm>
            <a:off x="4305298" y="2413000"/>
            <a:ext cx="71967" cy="7196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466164" y="4982626"/>
            <a:ext cx="71967" cy="7196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519323" y="2328344"/>
            <a:ext cx="71967" cy="7196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001920" y="4220636"/>
            <a:ext cx="71967" cy="7196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908781" y="3323162"/>
            <a:ext cx="71967" cy="719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7065416" y="3285064"/>
            <a:ext cx="71967" cy="719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7065414" y="3594098"/>
            <a:ext cx="71967" cy="719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107751" y="4080930"/>
            <a:ext cx="71967" cy="719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476055" y="4076699"/>
            <a:ext cx="71967" cy="719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8187257" y="4313765"/>
            <a:ext cx="71967" cy="719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8339657" y="3894665"/>
            <a:ext cx="71967" cy="719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6582832" y="2036244"/>
            <a:ext cx="71967" cy="719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6383867" y="1168417"/>
            <a:ext cx="71967" cy="719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095991" y="5952055"/>
            <a:ext cx="71967" cy="7196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6095999" y="5799652"/>
            <a:ext cx="71967" cy="7196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6138333" y="5736153"/>
            <a:ext cx="888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USGS</a:t>
            </a:r>
          </a:p>
          <a:p>
            <a:r>
              <a:rPr lang="en-US" sz="900" dirty="0">
                <a:latin typeface="Arial" panose="020B0604020202020204" pitchFamily="34" charset="0"/>
                <a:cs typeface="Arial" panose="020B0604020202020204" pitchFamily="34" charset="0"/>
              </a:rPr>
              <a:t>NDBC</a:t>
            </a:r>
          </a:p>
        </p:txBody>
      </p:sp>
    </p:spTree>
    <p:extLst>
      <p:ext uri="{BB962C8B-B14F-4D97-AF65-F5344CB8AC3E}">
        <p14:creationId xmlns:p14="http://schemas.microsoft.com/office/powerpoint/2010/main" val="12345001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506DAE-5823-3743-8CB4-4A28701B1C3F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84" b="48088"/>
          <a:stretch/>
        </p:blipFill>
        <p:spPr bwMode="auto">
          <a:xfrm>
            <a:off x="3310572" y="2638425"/>
            <a:ext cx="5570855" cy="15811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03908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FF564C-352B-ED47-9FF9-E1A028F82983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487" b="25560"/>
          <a:stretch/>
        </p:blipFill>
        <p:spPr bwMode="auto">
          <a:xfrm>
            <a:off x="1867711" y="924128"/>
            <a:ext cx="9036995" cy="501947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49508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226D016-BB63-C04C-B4DD-973B5368A57D}"/>
              </a:ext>
            </a:extLst>
          </p:cNvPr>
          <p:cNvGrpSpPr/>
          <p:nvPr/>
        </p:nvGrpSpPr>
        <p:grpSpPr>
          <a:xfrm>
            <a:off x="4134513" y="644518"/>
            <a:ext cx="3460750" cy="2613660"/>
            <a:chOff x="1318240" y="0"/>
            <a:chExt cx="3697969" cy="2952144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B1ED6AE-85D6-5246-8892-181370BB8D12}"/>
                </a:ext>
              </a:extLst>
            </p:cNvPr>
            <p:cNvGrpSpPr/>
            <p:nvPr/>
          </p:nvGrpSpPr>
          <p:grpSpPr>
            <a:xfrm>
              <a:off x="1318240" y="0"/>
              <a:ext cx="3697969" cy="2952144"/>
              <a:chOff x="1318240" y="0"/>
              <a:chExt cx="3697969" cy="295214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1B95CF4B-4347-CB4A-BF56-AAC620B43C31}"/>
                  </a:ext>
                </a:extLst>
              </p:cNvPr>
              <p:cNvSpPr/>
              <p:nvPr/>
            </p:nvSpPr>
            <p:spPr>
              <a:xfrm rot="19503831">
                <a:off x="1598256" y="1164874"/>
                <a:ext cx="3417953" cy="48949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0B6290F-FAE1-D84C-837E-78EDE1FD862D}"/>
                  </a:ext>
                </a:extLst>
              </p:cNvPr>
              <p:cNvGrpSpPr/>
              <p:nvPr/>
            </p:nvGrpSpPr>
            <p:grpSpPr>
              <a:xfrm>
                <a:off x="2280882" y="328310"/>
                <a:ext cx="2286000" cy="2286000"/>
                <a:chOff x="2280882" y="328310"/>
                <a:chExt cx="2286000" cy="2286000"/>
              </a:xfrm>
            </p:grpSpPr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A14C0CF1-FB47-6C48-B7C1-B69D89021025}"/>
                    </a:ext>
                  </a:extLst>
                </p:cNvPr>
                <p:cNvCxnSpPr/>
                <p:nvPr/>
              </p:nvCxnSpPr>
              <p:spPr>
                <a:xfrm flipH="1" flipV="1">
                  <a:off x="2280882" y="328310"/>
                  <a:ext cx="0" cy="228600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9F55D2F5-C613-7C40-A8CF-6B82FA02B7EC}"/>
                    </a:ext>
                  </a:extLst>
                </p:cNvPr>
                <p:cNvCxnSpPr/>
                <p:nvPr/>
              </p:nvCxnSpPr>
              <p:spPr>
                <a:xfrm>
                  <a:off x="2280882" y="2614310"/>
                  <a:ext cx="2286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385BB176-9421-9443-8EDA-A96F55C3877C}"/>
                  </a:ext>
                </a:extLst>
              </p:cNvPr>
              <p:cNvGrpSpPr/>
              <p:nvPr/>
            </p:nvGrpSpPr>
            <p:grpSpPr>
              <a:xfrm>
                <a:off x="4074011" y="1872683"/>
                <a:ext cx="228600" cy="228600"/>
                <a:chOff x="4074011" y="1872683"/>
                <a:chExt cx="228600" cy="228600"/>
              </a:xfrm>
            </p:grpSpPr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779577CE-4CDE-3346-A4D1-81A6490B7189}"/>
                    </a:ext>
                  </a:extLst>
                </p:cNvPr>
                <p:cNvSpPr/>
                <p:nvPr/>
              </p:nvSpPr>
              <p:spPr>
                <a:xfrm>
                  <a:off x="4074011" y="1872683"/>
                  <a:ext cx="228600" cy="22860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B85C9F13-7E92-294F-9D26-317E88665E39}"/>
                    </a:ext>
                  </a:extLst>
                </p:cNvPr>
                <p:cNvCxnSpPr/>
                <p:nvPr/>
              </p:nvCxnSpPr>
              <p:spPr>
                <a:xfrm>
                  <a:off x="4188311" y="1872683"/>
                  <a:ext cx="0" cy="2286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75C9F948-B9AA-C443-9B08-59951E089A3D}"/>
                    </a:ext>
                  </a:extLst>
                </p:cNvPr>
                <p:cNvCxnSpPr/>
                <p:nvPr/>
              </p:nvCxnSpPr>
              <p:spPr>
                <a:xfrm flipH="1">
                  <a:off x="4074011" y="1986983"/>
                  <a:ext cx="2286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46444875-62C9-E649-A0AB-1093927599A2}"/>
                  </a:ext>
                </a:extLst>
              </p:cNvPr>
              <p:cNvGrpSpPr/>
              <p:nvPr/>
            </p:nvGrpSpPr>
            <p:grpSpPr>
              <a:xfrm>
                <a:off x="3167693" y="1940240"/>
                <a:ext cx="228600" cy="228600"/>
                <a:chOff x="3167693" y="1940240"/>
                <a:chExt cx="228600" cy="228600"/>
              </a:xfrm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B2373F28-89C5-0440-8BD1-946C161D99D3}"/>
                    </a:ext>
                  </a:extLst>
                </p:cNvPr>
                <p:cNvSpPr/>
                <p:nvPr/>
              </p:nvSpPr>
              <p:spPr>
                <a:xfrm>
                  <a:off x="3167693" y="1940240"/>
                  <a:ext cx="228600" cy="22860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cxnSp>
              <p:nvCxnSpPr>
                <p:cNvPr id="67" name="Straight Connector 66">
                  <a:extLst>
                    <a:ext uri="{FF2B5EF4-FFF2-40B4-BE49-F238E27FC236}">
                      <a16:creationId xmlns:a16="http://schemas.microsoft.com/office/drawing/2014/main" id="{9C52B171-0A64-6A4F-B144-5786B5DCA357}"/>
                    </a:ext>
                  </a:extLst>
                </p:cNvPr>
                <p:cNvCxnSpPr/>
                <p:nvPr/>
              </p:nvCxnSpPr>
              <p:spPr>
                <a:xfrm>
                  <a:off x="3281993" y="1940240"/>
                  <a:ext cx="0" cy="2286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CF707686-0B9F-CC44-BFDB-2D0A5C26E7F2}"/>
                    </a:ext>
                  </a:extLst>
                </p:cNvPr>
                <p:cNvCxnSpPr/>
                <p:nvPr/>
              </p:nvCxnSpPr>
              <p:spPr>
                <a:xfrm flipH="1">
                  <a:off x="3167693" y="2054540"/>
                  <a:ext cx="2286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D5EA66F1-B7B2-4F42-ABC9-CA5DD1ED3B2B}"/>
                  </a:ext>
                </a:extLst>
              </p:cNvPr>
              <p:cNvGrpSpPr/>
              <p:nvPr/>
            </p:nvGrpSpPr>
            <p:grpSpPr>
              <a:xfrm>
                <a:off x="3124046" y="599646"/>
                <a:ext cx="228600" cy="228600"/>
                <a:chOff x="3124046" y="599646"/>
                <a:chExt cx="228600" cy="228600"/>
              </a:xfrm>
            </p:grpSpPr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D70358F5-4A93-9B4D-B1FC-BF29DCD19735}"/>
                    </a:ext>
                  </a:extLst>
                </p:cNvPr>
                <p:cNvSpPr/>
                <p:nvPr/>
              </p:nvSpPr>
              <p:spPr>
                <a:xfrm>
                  <a:off x="3124046" y="599646"/>
                  <a:ext cx="228600" cy="2286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12D40889-3C6B-4B42-AE53-D40144788152}"/>
                    </a:ext>
                  </a:extLst>
                </p:cNvPr>
                <p:cNvCxnSpPr/>
                <p:nvPr/>
              </p:nvCxnSpPr>
              <p:spPr>
                <a:xfrm>
                  <a:off x="3157524" y="633124"/>
                  <a:ext cx="161644" cy="1616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D2AA9181-6F2A-E746-B6D6-03E61CCAE5D2}"/>
                    </a:ext>
                  </a:extLst>
                </p:cNvPr>
                <p:cNvCxnSpPr/>
                <p:nvPr/>
              </p:nvCxnSpPr>
              <p:spPr>
                <a:xfrm flipH="1">
                  <a:off x="3157524" y="633124"/>
                  <a:ext cx="161644" cy="1616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B0D0B396-094B-8D47-B08C-83399ADEB3A0}"/>
                  </a:ext>
                </a:extLst>
              </p:cNvPr>
              <p:cNvGrpSpPr/>
              <p:nvPr/>
            </p:nvGrpSpPr>
            <p:grpSpPr>
              <a:xfrm>
                <a:off x="2446352" y="904446"/>
                <a:ext cx="228600" cy="228600"/>
                <a:chOff x="2446352" y="904446"/>
                <a:chExt cx="228600" cy="228600"/>
              </a:xfrm>
            </p:grpSpPr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BC13A50E-F50B-8444-9C84-F27903C4D2B9}"/>
                    </a:ext>
                  </a:extLst>
                </p:cNvPr>
                <p:cNvSpPr/>
                <p:nvPr/>
              </p:nvSpPr>
              <p:spPr>
                <a:xfrm>
                  <a:off x="2446352" y="904446"/>
                  <a:ext cx="228600" cy="2286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43B46593-C725-3D4B-B070-0EAC36CDB998}"/>
                    </a:ext>
                  </a:extLst>
                </p:cNvPr>
                <p:cNvCxnSpPr/>
                <p:nvPr/>
              </p:nvCxnSpPr>
              <p:spPr>
                <a:xfrm>
                  <a:off x="2479830" y="937924"/>
                  <a:ext cx="161644" cy="1616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7FE4632A-540A-6645-BC5D-A15DB71DE6BC}"/>
                    </a:ext>
                  </a:extLst>
                </p:cNvPr>
                <p:cNvCxnSpPr/>
                <p:nvPr/>
              </p:nvCxnSpPr>
              <p:spPr>
                <a:xfrm flipH="1">
                  <a:off x="2479830" y="937924"/>
                  <a:ext cx="161644" cy="1616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39E8491B-EFA5-E14D-969E-AC25766C8DEB}"/>
                  </a:ext>
                </a:extLst>
              </p:cNvPr>
              <p:cNvGrpSpPr/>
              <p:nvPr/>
            </p:nvGrpSpPr>
            <p:grpSpPr>
              <a:xfrm>
                <a:off x="3319168" y="114300"/>
                <a:ext cx="228600" cy="228600"/>
                <a:chOff x="3319168" y="114300"/>
                <a:chExt cx="228600" cy="228600"/>
              </a:xfrm>
            </p:grpSpPr>
            <p:sp>
              <p:nvSpPr>
                <p:cNvPr id="57" name="Oval 56">
                  <a:extLst>
                    <a:ext uri="{FF2B5EF4-FFF2-40B4-BE49-F238E27FC236}">
                      <a16:creationId xmlns:a16="http://schemas.microsoft.com/office/drawing/2014/main" id="{6C207A93-0845-E749-B877-4CCDC403ACD9}"/>
                    </a:ext>
                  </a:extLst>
                </p:cNvPr>
                <p:cNvSpPr/>
                <p:nvPr/>
              </p:nvSpPr>
              <p:spPr>
                <a:xfrm>
                  <a:off x="3319168" y="114300"/>
                  <a:ext cx="228600" cy="2286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56E07628-41F8-5947-ABA2-40F8F8B05C9B}"/>
                    </a:ext>
                  </a:extLst>
                </p:cNvPr>
                <p:cNvCxnSpPr/>
                <p:nvPr/>
              </p:nvCxnSpPr>
              <p:spPr>
                <a:xfrm>
                  <a:off x="3352646" y="147778"/>
                  <a:ext cx="161644" cy="1616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0C678EEC-2EB2-8C42-ADC1-3A9FBD16E344}"/>
                    </a:ext>
                  </a:extLst>
                </p:cNvPr>
                <p:cNvCxnSpPr/>
                <p:nvPr/>
              </p:nvCxnSpPr>
              <p:spPr>
                <a:xfrm flipH="1">
                  <a:off x="3352646" y="147778"/>
                  <a:ext cx="161644" cy="1616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94B31429-A740-9E4D-B912-8FEE6C742412}"/>
                  </a:ext>
                </a:extLst>
              </p:cNvPr>
              <p:cNvGrpSpPr/>
              <p:nvPr/>
            </p:nvGrpSpPr>
            <p:grpSpPr>
              <a:xfrm>
                <a:off x="3547768" y="2063183"/>
                <a:ext cx="228600" cy="228600"/>
                <a:chOff x="3547768" y="2063183"/>
                <a:chExt cx="228600" cy="228600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901652BF-42A6-A04B-87E6-960D53D628F2}"/>
                    </a:ext>
                  </a:extLst>
                </p:cNvPr>
                <p:cNvSpPr/>
                <p:nvPr/>
              </p:nvSpPr>
              <p:spPr>
                <a:xfrm>
                  <a:off x="3547768" y="2063183"/>
                  <a:ext cx="228600" cy="22860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5739688F-BF6C-A148-A508-22BF7AB4044C}"/>
                    </a:ext>
                  </a:extLst>
                </p:cNvPr>
                <p:cNvCxnSpPr/>
                <p:nvPr/>
              </p:nvCxnSpPr>
              <p:spPr>
                <a:xfrm>
                  <a:off x="3662068" y="2063183"/>
                  <a:ext cx="0" cy="2286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F10D7B21-8607-3E43-AE54-6154A4580D55}"/>
                    </a:ext>
                  </a:extLst>
                </p:cNvPr>
                <p:cNvCxnSpPr/>
                <p:nvPr/>
              </p:nvCxnSpPr>
              <p:spPr>
                <a:xfrm flipH="1">
                  <a:off x="3547768" y="2177483"/>
                  <a:ext cx="2286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56A2015B-522F-9D41-80B1-C2C4659CF7E6}"/>
                  </a:ext>
                </a:extLst>
              </p:cNvPr>
              <p:cNvGrpSpPr/>
              <p:nvPr/>
            </p:nvGrpSpPr>
            <p:grpSpPr>
              <a:xfrm>
                <a:off x="2770017" y="2307277"/>
                <a:ext cx="228600" cy="228600"/>
                <a:chOff x="2770017" y="2307277"/>
                <a:chExt cx="228600" cy="228600"/>
              </a:xfrm>
            </p:grpSpPr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9D11322C-70BE-8348-B808-6D997D63DA75}"/>
                    </a:ext>
                  </a:extLst>
                </p:cNvPr>
                <p:cNvSpPr/>
                <p:nvPr/>
              </p:nvSpPr>
              <p:spPr>
                <a:xfrm>
                  <a:off x="2770017" y="2307277"/>
                  <a:ext cx="228600" cy="22860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BBC6578F-DE99-CB49-AE23-FA61D1F35664}"/>
                    </a:ext>
                  </a:extLst>
                </p:cNvPr>
                <p:cNvCxnSpPr/>
                <p:nvPr/>
              </p:nvCxnSpPr>
              <p:spPr>
                <a:xfrm>
                  <a:off x="2884317" y="2307277"/>
                  <a:ext cx="0" cy="2286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8C9D83B1-BADD-C44D-B4CA-BD98A54C10E2}"/>
                    </a:ext>
                  </a:extLst>
                </p:cNvPr>
                <p:cNvCxnSpPr/>
                <p:nvPr/>
              </p:nvCxnSpPr>
              <p:spPr>
                <a:xfrm flipH="1">
                  <a:off x="2770017" y="2421577"/>
                  <a:ext cx="2286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DEE0D29-A76D-D040-97E5-42BE77B84AC3}"/>
                  </a:ext>
                </a:extLst>
              </p:cNvPr>
              <p:cNvCxnSpPr/>
              <p:nvPr/>
            </p:nvCxnSpPr>
            <p:spPr>
              <a:xfrm flipV="1">
                <a:off x="1768444" y="230311"/>
                <a:ext cx="2798438" cy="1947172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AC20EC43-58F8-6741-BF59-8AB999F9FEAC}"/>
                  </a:ext>
                </a:extLst>
              </p:cNvPr>
              <p:cNvCxnSpPr/>
              <p:nvPr/>
            </p:nvCxnSpPr>
            <p:spPr>
              <a:xfrm flipV="1">
                <a:off x="2070001" y="633128"/>
                <a:ext cx="2778393" cy="1955804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D1DB778-BEDE-4B4F-9A83-51DCA62F963B}"/>
                  </a:ext>
                </a:extLst>
              </p:cNvPr>
              <p:cNvGrpSpPr/>
              <p:nvPr/>
            </p:nvGrpSpPr>
            <p:grpSpPr>
              <a:xfrm>
                <a:off x="4715296" y="1001512"/>
                <a:ext cx="228600" cy="228600"/>
                <a:chOff x="4715296" y="1001512"/>
                <a:chExt cx="228600" cy="228600"/>
              </a:xfrm>
            </p:grpSpPr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AA41028A-B0E2-FD46-8EB1-AD7DD1C0E795}"/>
                    </a:ext>
                  </a:extLst>
                </p:cNvPr>
                <p:cNvSpPr/>
                <p:nvPr/>
              </p:nvSpPr>
              <p:spPr>
                <a:xfrm>
                  <a:off x="4715296" y="1001512"/>
                  <a:ext cx="228600" cy="22860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cxnSp>
              <p:nvCxnSpPr>
                <p:cNvPr id="49" name="Straight Connector 48">
                  <a:extLst>
                    <a:ext uri="{FF2B5EF4-FFF2-40B4-BE49-F238E27FC236}">
                      <a16:creationId xmlns:a16="http://schemas.microsoft.com/office/drawing/2014/main" id="{8A5CD8E9-1A72-6A4A-93E5-A9F784CA11AE}"/>
                    </a:ext>
                  </a:extLst>
                </p:cNvPr>
                <p:cNvCxnSpPr/>
                <p:nvPr/>
              </p:nvCxnSpPr>
              <p:spPr>
                <a:xfrm>
                  <a:off x="4829596" y="1001512"/>
                  <a:ext cx="0" cy="2286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0097744A-46CB-8546-A4FA-831D8E655739}"/>
                    </a:ext>
                  </a:extLst>
                </p:cNvPr>
                <p:cNvCxnSpPr/>
                <p:nvPr/>
              </p:nvCxnSpPr>
              <p:spPr>
                <a:xfrm flipH="1">
                  <a:off x="4715296" y="1115812"/>
                  <a:ext cx="2286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2A6E6DB-FBD3-5A40-A2CC-95A80A92DFAE}"/>
                  </a:ext>
                </a:extLst>
              </p:cNvPr>
              <p:cNvGrpSpPr/>
              <p:nvPr/>
            </p:nvGrpSpPr>
            <p:grpSpPr>
              <a:xfrm>
                <a:off x="3907794" y="0"/>
                <a:ext cx="228600" cy="228600"/>
                <a:chOff x="3907794" y="0"/>
                <a:chExt cx="228600" cy="228600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084244BB-9964-664E-9275-C84B1BAB7233}"/>
                    </a:ext>
                  </a:extLst>
                </p:cNvPr>
                <p:cNvSpPr/>
                <p:nvPr/>
              </p:nvSpPr>
              <p:spPr>
                <a:xfrm>
                  <a:off x="3907794" y="0"/>
                  <a:ext cx="228600" cy="2286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62666D5A-F96B-DE46-B5F6-9CF021A6659E}"/>
                    </a:ext>
                  </a:extLst>
                </p:cNvPr>
                <p:cNvCxnSpPr/>
                <p:nvPr/>
              </p:nvCxnSpPr>
              <p:spPr>
                <a:xfrm>
                  <a:off x="3941272" y="33478"/>
                  <a:ext cx="161644" cy="1616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7F20455D-066E-2F4B-82F7-821D5BF628D8}"/>
                    </a:ext>
                  </a:extLst>
                </p:cNvPr>
                <p:cNvCxnSpPr/>
                <p:nvPr/>
              </p:nvCxnSpPr>
              <p:spPr>
                <a:xfrm flipH="1">
                  <a:off x="3941272" y="33478"/>
                  <a:ext cx="161644" cy="1616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C5CD829-CD08-0B43-84D9-D71EEB8E1D6E}"/>
                  </a:ext>
                </a:extLst>
              </p:cNvPr>
              <p:cNvGrpSpPr/>
              <p:nvPr/>
            </p:nvGrpSpPr>
            <p:grpSpPr>
              <a:xfrm>
                <a:off x="2561797" y="2039765"/>
                <a:ext cx="228600" cy="228600"/>
                <a:chOff x="2561797" y="2039765"/>
                <a:chExt cx="228600" cy="228600"/>
              </a:xfrm>
            </p:grpSpPr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758D475-D911-664C-935A-B5F281D26F86}"/>
                    </a:ext>
                  </a:extLst>
                </p:cNvPr>
                <p:cNvSpPr/>
                <p:nvPr/>
              </p:nvSpPr>
              <p:spPr>
                <a:xfrm>
                  <a:off x="2561797" y="2039765"/>
                  <a:ext cx="228600" cy="22860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cxnSp>
              <p:nvCxnSpPr>
                <p:cNvPr id="43" name="Straight Connector 42">
                  <a:extLst>
                    <a:ext uri="{FF2B5EF4-FFF2-40B4-BE49-F238E27FC236}">
                      <a16:creationId xmlns:a16="http://schemas.microsoft.com/office/drawing/2014/main" id="{8A9AA3BD-681A-0F47-874B-95C2940F632F}"/>
                    </a:ext>
                  </a:extLst>
                </p:cNvPr>
                <p:cNvCxnSpPr/>
                <p:nvPr/>
              </p:nvCxnSpPr>
              <p:spPr>
                <a:xfrm>
                  <a:off x="2676097" y="2039765"/>
                  <a:ext cx="0" cy="2286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E4D6F4BA-C89B-7340-B13F-4B9A90BF6BF3}"/>
                    </a:ext>
                  </a:extLst>
                </p:cNvPr>
                <p:cNvCxnSpPr/>
                <p:nvPr/>
              </p:nvCxnSpPr>
              <p:spPr>
                <a:xfrm flipH="1">
                  <a:off x="2561797" y="2154065"/>
                  <a:ext cx="2286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D0A18889-8678-7141-8F00-A9FBAC52707F}"/>
                  </a:ext>
                </a:extLst>
              </p:cNvPr>
              <p:cNvGrpSpPr/>
              <p:nvPr/>
            </p:nvGrpSpPr>
            <p:grpSpPr>
              <a:xfrm>
                <a:off x="3793494" y="1186452"/>
                <a:ext cx="228600" cy="228600"/>
                <a:chOff x="3793494" y="1186452"/>
                <a:chExt cx="228600" cy="228600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2B877B57-D10D-6F4B-B699-CCD4969A31F1}"/>
                    </a:ext>
                  </a:extLst>
                </p:cNvPr>
                <p:cNvSpPr/>
                <p:nvPr/>
              </p:nvSpPr>
              <p:spPr>
                <a:xfrm>
                  <a:off x="3793494" y="1186452"/>
                  <a:ext cx="228600" cy="22860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4F326558-4DF0-1448-917C-795DF40AE31B}"/>
                    </a:ext>
                  </a:extLst>
                </p:cNvPr>
                <p:cNvCxnSpPr/>
                <p:nvPr/>
              </p:nvCxnSpPr>
              <p:spPr>
                <a:xfrm>
                  <a:off x="3907794" y="1186452"/>
                  <a:ext cx="0" cy="2286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D5E6430A-9A92-F847-B1C0-1E6E2925ABA5}"/>
                    </a:ext>
                  </a:extLst>
                </p:cNvPr>
                <p:cNvCxnSpPr/>
                <p:nvPr/>
              </p:nvCxnSpPr>
              <p:spPr>
                <a:xfrm flipH="1">
                  <a:off x="3793494" y="1300752"/>
                  <a:ext cx="2286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DA7AC28-FE6D-1D46-968C-45A8B1684C44}"/>
                  </a:ext>
                </a:extLst>
              </p:cNvPr>
              <p:cNvGrpSpPr/>
              <p:nvPr/>
            </p:nvGrpSpPr>
            <p:grpSpPr>
              <a:xfrm>
                <a:off x="2988682" y="1137911"/>
                <a:ext cx="228600" cy="228600"/>
                <a:chOff x="2988682" y="1137911"/>
                <a:chExt cx="228600" cy="228600"/>
              </a:xfrm>
            </p:grpSpPr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20A7DBB7-4FD3-F94F-8950-82ACAE8589F9}"/>
                    </a:ext>
                  </a:extLst>
                </p:cNvPr>
                <p:cNvSpPr/>
                <p:nvPr/>
              </p:nvSpPr>
              <p:spPr>
                <a:xfrm>
                  <a:off x="2988682" y="1137911"/>
                  <a:ext cx="228600" cy="2286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397F8926-3CA3-4542-AC38-C4F8FDAF4A79}"/>
                    </a:ext>
                  </a:extLst>
                </p:cNvPr>
                <p:cNvCxnSpPr/>
                <p:nvPr/>
              </p:nvCxnSpPr>
              <p:spPr>
                <a:xfrm>
                  <a:off x="3022160" y="1171389"/>
                  <a:ext cx="161644" cy="1616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5FB3D498-6396-2546-B871-A82E6EA56FEB}"/>
                    </a:ext>
                  </a:extLst>
                </p:cNvPr>
                <p:cNvCxnSpPr/>
                <p:nvPr/>
              </p:nvCxnSpPr>
              <p:spPr>
                <a:xfrm flipH="1">
                  <a:off x="3022160" y="1171389"/>
                  <a:ext cx="161644" cy="1616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C6382205-B281-594B-B45C-9CBF5D19C420}"/>
                  </a:ext>
                </a:extLst>
              </p:cNvPr>
              <p:cNvGrpSpPr/>
              <p:nvPr/>
            </p:nvGrpSpPr>
            <p:grpSpPr>
              <a:xfrm>
                <a:off x="3586809" y="701306"/>
                <a:ext cx="228600" cy="228600"/>
                <a:chOff x="3586809" y="701306"/>
                <a:chExt cx="228600" cy="228600"/>
              </a:xfrm>
            </p:grpSpPr>
            <p:sp>
              <p:nvSpPr>
                <p:cNvPr id="33" name="Oval 32">
                  <a:extLst>
                    <a:ext uri="{FF2B5EF4-FFF2-40B4-BE49-F238E27FC236}">
                      <a16:creationId xmlns:a16="http://schemas.microsoft.com/office/drawing/2014/main" id="{E0BCF057-7579-D94F-9FEB-0E3ACAAFCDF2}"/>
                    </a:ext>
                  </a:extLst>
                </p:cNvPr>
                <p:cNvSpPr/>
                <p:nvPr/>
              </p:nvSpPr>
              <p:spPr>
                <a:xfrm>
                  <a:off x="3586809" y="701306"/>
                  <a:ext cx="228600" cy="228600"/>
                </a:xfrm>
                <a:prstGeom prst="ellipse">
                  <a:avLst/>
                </a:prstGeom>
                <a:solidFill>
                  <a:schemeClr val="bg1">
                    <a:lumMod val="8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92CFF6B0-2FB7-A348-8F76-65582D9A7392}"/>
                    </a:ext>
                  </a:extLst>
                </p:cNvPr>
                <p:cNvCxnSpPr/>
                <p:nvPr/>
              </p:nvCxnSpPr>
              <p:spPr>
                <a:xfrm>
                  <a:off x="3620287" y="734784"/>
                  <a:ext cx="161644" cy="1616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9C9BA565-DECA-AA45-A9CC-32A8758FEE15}"/>
                    </a:ext>
                  </a:extLst>
                </p:cNvPr>
                <p:cNvCxnSpPr/>
                <p:nvPr/>
              </p:nvCxnSpPr>
              <p:spPr>
                <a:xfrm flipH="1">
                  <a:off x="3620287" y="734784"/>
                  <a:ext cx="161644" cy="1616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4C341B40-5FBB-E541-A496-1E273AF6569B}"/>
                  </a:ext>
                </a:extLst>
              </p:cNvPr>
              <p:cNvGrpSpPr/>
              <p:nvPr/>
            </p:nvGrpSpPr>
            <p:grpSpPr>
              <a:xfrm>
                <a:off x="4338282" y="1382430"/>
                <a:ext cx="228600" cy="228600"/>
                <a:chOff x="4338282" y="1382430"/>
                <a:chExt cx="228600" cy="228600"/>
              </a:xfrm>
            </p:grpSpPr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951DB5FB-2EA4-1F46-9297-94F64B1F4CF0}"/>
                    </a:ext>
                  </a:extLst>
                </p:cNvPr>
                <p:cNvSpPr/>
                <p:nvPr/>
              </p:nvSpPr>
              <p:spPr>
                <a:xfrm>
                  <a:off x="4338282" y="1382430"/>
                  <a:ext cx="228600" cy="22860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D294AB93-240E-5445-B1B0-647517E2DC89}"/>
                    </a:ext>
                  </a:extLst>
                </p:cNvPr>
                <p:cNvCxnSpPr/>
                <p:nvPr/>
              </p:nvCxnSpPr>
              <p:spPr>
                <a:xfrm>
                  <a:off x="4452582" y="1382430"/>
                  <a:ext cx="0" cy="2286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AC4560F9-A142-C341-B703-C8A3B3D2FE78}"/>
                    </a:ext>
                  </a:extLst>
                </p:cNvPr>
                <p:cNvCxnSpPr/>
                <p:nvPr/>
              </p:nvCxnSpPr>
              <p:spPr>
                <a:xfrm flipH="1">
                  <a:off x="4338282" y="1496730"/>
                  <a:ext cx="2286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0A14255-7845-4847-9FD0-1C1E4EA9742D}"/>
                  </a:ext>
                </a:extLst>
              </p:cNvPr>
              <p:cNvCxnSpPr/>
              <p:nvPr/>
            </p:nvCxnSpPr>
            <p:spPr>
              <a:xfrm flipV="1">
                <a:off x="1906230" y="430954"/>
                <a:ext cx="2802006" cy="1957336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TextBox 27">
                    <a:extLst>
                      <a:ext uri="{FF2B5EF4-FFF2-40B4-BE49-F238E27FC236}">
                        <a16:creationId xmlns:a16="http://schemas.microsoft.com/office/drawing/2014/main" id="{47169B4A-6A87-0344-8B21-36BBF08166EA}"/>
                      </a:ext>
                    </a:extLst>
                  </p:cNvPr>
                  <p:cNvSpPr txBox="1"/>
                  <p:nvPr/>
                </p:nvSpPr>
                <p:spPr>
                  <a:xfrm rot="3168623">
                    <a:off x="1272127" y="2472964"/>
                    <a:ext cx="525293" cy="4330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1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1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1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1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den>
                          </m:f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5" name="TextBox 27">
                    <a:extLst>
                      <a:ext uri="{FF2B5EF4-FFF2-40B4-BE49-F238E27FC236}">
                        <a16:creationId xmlns:a16="http://schemas.microsoft.com/office/drawing/2014/main" id="{47169B4A-6A87-0344-8B21-36BBF08166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3168623">
                    <a:off x="1272127" y="2472964"/>
                    <a:ext cx="525293" cy="43306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6" name="Left Brace 25">
                <a:extLst>
                  <a:ext uri="{FF2B5EF4-FFF2-40B4-BE49-F238E27FC236}">
                    <a16:creationId xmlns:a16="http://schemas.microsoft.com/office/drawing/2014/main" id="{A8B537B7-CD79-D04F-9EEF-201B546C42B1}"/>
                  </a:ext>
                </a:extLst>
              </p:cNvPr>
              <p:cNvSpPr/>
              <p:nvPr/>
            </p:nvSpPr>
            <p:spPr>
              <a:xfrm rot="19440380">
                <a:off x="1731670" y="2211305"/>
                <a:ext cx="160506" cy="533557"/>
              </a:xfrm>
              <a:prstGeom prst="leftBrace">
                <a:avLst>
                  <a:gd name="adj1" fmla="val 8333"/>
                  <a:gd name="adj2" fmla="val 5186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9">
                    <a:extLst>
                      <a:ext uri="{FF2B5EF4-FFF2-40B4-BE49-F238E27FC236}">
                        <a16:creationId xmlns:a16="http://schemas.microsoft.com/office/drawing/2014/main" id="{2515F7CD-477A-4247-8CDE-E2601EDE9412}"/>
                      </a:ext>
                    </a:extLst>
                  </p:cNvPr>
                  <p:cNvSpPr txBox="1"/>
                  <p:nvPr/>
                </p:nvSpPr>
                <p:spPr>
                  <a:xfrm rot="19502912">
                    <a:off x="3702333" y="300516"/>
                    <a:ext cx="876300" cy="2552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𝒘𝒙</m:t>
                          </m:r>
                          <m:r>
                            <a:rPr lang="en-US" sz="11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10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b</m:t>
                          </m:r>
                          <m:r>
                            <a:rPr lang="en-US" sz="110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9">
                    <a:extLst>
                      <a:ext uri="{FF2B5EF4-FFF2-40B4-BE49-F238E27FC236}">
                        <a16:creationId xmlns:a16="http://schemas.microsoft.com/office/drawing/2014/main" id="{2515F7CD-477A-4247-8CDE-E2601EDE94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502912">
                    <a:off x="3702333" y="300516"/>
                    <a:ext cx="876300" cy="255270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576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TextBox 30">
                    <a:extLst>
                      <a:ext uri="{FF2B5EF4-FFF2-40B4-BE49-F238E27FC236}">
                        <a16:creationId xmlns:a16="http://schemas.microsoft.com/office/drawing/2014/main" id="{0944765E-4CF5-C742-9507-C2BD97DE4D34}"/>
                      </a:ext>
                    </a:extLst>
                  </p:cNvPr>
                  <p:cNvSpPr txBox="1"/>
                  <p:nvPr/>
                </p:nvSpPr>
                <p:spPr>
                  <a:xfrm rot="19541429">
                    <a:off x="3858229" y="491829"/>
                    <a:ext cx="876300" cy="2552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𝒘𝒙</m:t>
                          </m:r>
                          <m:r>
                            <a:rPr lang="en-US" sz="11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10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b</m:t>
                          </m:r>
                          <m:r>
                            <a:rPr lang="en-US" sz="110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8" name="TextBox 30">
                    <a:extLst>
                      <a:ext uri="{FF2B5EF4-FFF2-40B4-BE49-F238E27FC236}">
                        <a16:creationId xmlns:a16="http://schemas.microsoft.com/office/drawing/2014/main" id="{0944765E-4CF5-C742-9507-C2BD97DE4D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541429">
                    <a:off x="3858229" y="491829"/>
                    <a:ext cx="876300" cy="255270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b="-588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31">
                    <a:extLst>
                      <a:ext uri="{FF2B5EF4-FFF2-40B4-BE49-F238E27FC236}">
                        <a16:creationId xmlns:a16="http://schemas.microsoft.com/office/drawing/2014/main" id="{63C56ADE-FF69-A641-A4AC-215D7D212D4D}"/>
                      </a:ext>
                    </a:extLst>
                  </p:cNvPr>
                  <p:cNvSpPr txBox="1"/>
                  <p:nvPr/>
                </p:nvSpPr>
                <p:spPr>
                  <a:xfrm rot="19541429">
                    <a:off x="3938275" y="702597"/>
                    <a:ext cx="980440" cy="25527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1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𝒘𝒙</m:t>
                          </m:r>
                          <m:r>
                            <a:rPr lang="en-US" sz="11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10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b</m:t>
                          </m:r>
                          <m:r>
                            <a:rPr lang="en-US" sz="110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1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100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" name="TextBox 31">
                    <a:extLst>
                      <a:ext uri="{FF2B5EF4-FFF2-40B4-BE49-F238E27FC236}">
                        <a16:creationId xmlns:a16="http://schemas.microsoft.com/office/drawing/2014/main" id="{63C56ADE-FF69-A641-A4AC-215D7D212D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541429">
                    <a:off x="3938275" y="702597"/>
                    <a:ext cx="980440" cy="25527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1786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6">
                  <a:extLst>
                    <a:ext uri="{FF2B5EF4-FFF2-40B4-BE49-F238E27FC236}">
                      <a16:creationId xmlns:a16="http://schemas.microsoft.com/office/drawing/2014/main" id="{68E37DC1-0A55-F947-8C76-531F313D1A78}"/>
                    </a:ext>
                  </a:extLst>
                </p:cNvPr>
                <p:cNvSpPr txBox="1"/>
                <p:nvPr/>
              </p:nvSpPr>
              <p:spPr>
                <a:xfrm>
                  <a:off x="4319352" y="2601917"/>
                  <a:ext cx="377825" cy="3295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" name="TextBox 6">
                  <a:extLst>
                    <a:ext uri="{FF2B5EF4-FFF2-40B4-BE49-F238E27FC236}">
                      <a16:creationId xmlns:a16="http://schemas.microsoft.com/office/drawing/2014/main" id="{68E37DC1-0A55-F947-8C76-531F313D1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9352" y="2601917"/>
                  <a:ext cx="377825" cy="329565"/>
                </a:xfrm>
                <a:prstGeom prst="rect">
                  <a:avLst/>
                </a:prstGeom>
                <a:blipFill>
                  <a:blip r:embed="rId6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7">
                  <a:extLst>
                    <a:ext uri="{FF2B5EF4-FFF2-40B4-BE49-F238E27FC236}">
                      <a16:creationId xmlns:a16="http://schemas.microsoft.com/office/drawing/2014/main" id="{E44F9F99-2575-DB44-948E-3D3E054551B0}"/>
                    </a:ext>
                  </a:extLst>
                </p:cNvPr>
                <p:cNvSpPr txBox="1"/>
                <p:nvPr/>
              </p:nvSpPr>
              <p:spPr>
                <a:xfrm>
                  <a:off x="1892616" y="256314"/>
                  <a:ext cx="382270" cy="3295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 kern="1200">
                                <a:solidFill>
                                  <a:srgbClr val="000000"/>
                                </a:solidFill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Box 7">
                  <a:extLst>
                    <a:ext uri="{FF2B5EF4-FFF2-40B4-BE49-F238E27FC236}">
                      <a16:creationId xmlns:a16="http://schemas.microsoft.com/office/drawing/2014/main" id="{E44F9F99-2575-DB44-948E-3D3E054551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2616" y="256314"/>
                  <a:ext cx="382270" cy="329565"/>
                </a:xfrm>
                <a:prstGeom prst="rect">
                  <a:avLst/>
                </a:prstGeom>
                <a:blipFill>
                  <a:blip r:embed="rId7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64CF45A5-2CEA-1349-8388-DB26E1B77B29}"/>
              </a:ext>
            </a:extLst>
          </p:cNvPr>
          <p:cNvGrpSpPr/>
          <p:nvPr/>
        </p:nvGrpSpPr>
        <p:grpSpPr>
          <a:xfrm>
            <a:off x="2755465" y="3656139"/>
            <a:ext cx="6565900" cy="2480310"/>
            <a:chOff x="0" y="0"/>
            <a:chExt cx="6566344" cy="2480474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6A8ECBF-C16E-5C4E-9A2A-4A5294BFA191}"/>
                </a:ext>
              </a:extLst>
            </p:cNvPr>
            <p:cNvGrpSpPr/>
            <p:nvPr/>
          </p:nvGrpSpPr>
          <p:grpSpPr>
            <a:xfrm>
              <a:off x="0" y="0"/>
              <a:ext cx="6566344" cy="2480474"/>
              <a:chOff x="0" y="0"/>
              <a:chExt cx="6566344" cy="2480474"/>
            </a:xfrm>
          </p:grpSpPr>
          <p:sp>
            <p:nvSpPr>
              <p:cNvPr id="81" name="TextBox 11">
                <a:extLst>
                  <a:ext uri="{FF2B5EF4-FFF2-40B4-BE49-F238E27FC236}">
                    <a16:creationId xmlns:a16="http://schemas.microsoft.com/office/drawing/2014/main" id="{C6A23E94-3A78-8C46-801B-89B25ED0F9F5}"/>
                  </a:ext>
                </a:extLst>
              </p:cNvPr>
              <p:cNvSpPr txBox="1"/>
              <p:nvPr/>
            </p:nvSpPr>
            <p:spPr>
              <a:xfrm>
                <a:off x="1081650" y="0"/>
                <a:ext cx="4373879" cy="412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2200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Diagram of neuron j in layer L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12">
                    <a:extLst>
                      <a:ext uri="{FF2B5EF4-FFF2-40B4-BE49-F238E27FC236}">
                        <a16:creationId xmlns:a16="http://schemas.microsoft.com/office/drawing/2014/main" id="{FB15C96F-688A-A644-89A1-303910190355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466889"/>
                    <a:ext cx="1050290" cy="20135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SimSu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2400" i="1" kern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SimSun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r>
                                                        <m:rPr>
                                                          <m:brk/>
                                                        </m:rPr>
                                                        <a:rPr lang="en-US" sz="2400" i="1" kern="12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⋮</m:t>
                                                      </m:r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 kern="12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SimSun" panose="02010600030101010101" pitchFamily="2" charset="-122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 kern="12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Times New Roman" panose="020206030504050203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 kern="12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Times New Roman" panose="020206030504050203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m:rPr>
                                                    <m:brk/>
                                                  </m:rPr>
                                                  <a:rPr lang="en-US" sz="2400" i="1" kern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⋮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SimSu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2" name="TextBox 12">
                    <a:extLst>
                      <a:ext uri="{FF2B5EF4-FFF2-40B4-BE49-F238E27FC236}">
                        <a16:creationId xmlns:a16="http://schemas.microsoft.com/office/drawing/2014/main" id="{FB15C96F-688A-A644-89A1-3039101903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466889"/>
                    <a:ext cx="1050290" cy="201358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13">
                    <a:extLst>
                      <a:ext uri="{FF2B5EF4-FFF2-40B4-BE49-F238E27FC236}">
                        <a16:creationId xmlns:a16="http://schemas.microsoft.com/office/drawing/2014/main" id="{E31C3F34-A3E5-6343-95B8-8F410CB5BB81}"/>
                      </a:ext>
                    </a:extLst>
                  </p:cNvPr>
                  <p:cNvSpPr txBox="1"/>
                  <p:nvPr/>
                </p:nvSpPr>
                <p:spPr>
                  <a:xfrm>
                    <a:off x="1173529" y="486315"/>
                    <a:ext cx="1270000" cy="19640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 kern="1200">
                                  <a:solidFill>
                                    <a:srgbClr val="0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200" i="1" kern="1200">
                                      <a:solidFill>
                                        <a:srgbClr val="00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2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2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22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2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2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22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200" i="1" kern="1200"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22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SimSu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2200" i="1" kern="1200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SimSun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r>
                                                        <m:rPr>
                                                          <m:brk/>
                                                        </m:rPr>
                                                        <a:rPr lang="en-US" sz="2200" i="1" kern="1200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effectLst/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⋮</m:t>
                                                      </m:r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200" i="1" kern="12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SimSun" panose="02010600030101010101" pitchFamily="2" charset="-122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200" i="1" kern="12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Times New Roman" panose="020206030504050203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𝑤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200" i="1" kern="1200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effectLst/>
                                                              <a:latin typeface="Cambria Math" panose="02040503050406030204" pitchFamily="18" charset="0"/>
                                                              <a:ea typeface="Times New Roman" panose="020206030504050203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𝑗𝑖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m:rPr>
                                                    <m:brk/>
                                                  </m:rPr>
                                                  <a:rPr lang="en-US" sz="2200" i="1" kern="1200"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⋮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SimSu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 kern="1200"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𝑗𝑛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3" name="TextBox 13">
                    <a:extLst>
                      <a:ext uri="{FF2B5EF4-FFF2-40B4-BE49-F238E27FC236}">
                        <a16:creationId xmlns:a16="http://schemas.microsoft.com/office/drawing/2014/main" id="{E31C3F34-A3E5-6343-95B8-8F410CB5BB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3529" y="486315"/>
                    <a:ext cx="1270000" cy="1964055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b="-192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0AD33C5D-A577-0141-9286-2B51428B61FE}"/>
                  </a:ext>
                </a:extLst>
              </p:cNvPr>
              <p:cNvCxnSpPr/>
              <p:nvPr/>
            </p:nvCxnSpPr>
            <p:spPr>
              <a:xfrm flipV="1">
                <a:off x="807273" y="652479"/>
                <a:ext cx="603115" cy="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6F4B9F07-1F7F-6942-9507-506D230B412F}"/>
                  </a:ext>
                </a:extLst>
              </p:cNvPr>
              <p:cNvCxnSpPr/>
              <p:nvPr/>
            </p:nvCxnSpPr>
            <p:spPr>
              <a:xfrm flipV="1">
                <a:off x="813757" y="989705"/>
                <a:ext cx="603115" cy="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22E56227-44E2-7149-8F17-0734E6F67B10}"/>
                  </a:ext>
                </a:extLst>
              </p:cNvPr>
              <p:cNvCxnSpPr/>
              <p:nvPr/>
            </p:nvCxnSpPr>
            <p:spPr>
              <a:xfrm flipV="1">
                <a:off x="823485" y="1696601"/>
                <a:ext cx="603115" cy="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FC2C0F0A-069F-CB4C-B3D3-DE679B3EDEEB}"/>
                  </a:ext>
                </a:extLst>
              </p:cNvPr>
              <p:cNvCxnSpPr/>
              <p:nvPr/>
            </p:nvCxnSpPr>
            <p:spPr>
              <a:xfrm flipV="1">
                <a:off x="842940" y="2296509"/>
                <a:ext cx="603115" cy="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DF32A61F-71B0-7846-8D93-B653FA58F956}"/>
                  </a:ext>
                </a:extLst>
              </p:cNvPr>
              <p:cNvCxnSpPr/>
              <p:nvPr/>
            </p:nvCxnSpPr>
            <p:spPr>
              <a:xfrm>
                <a:off x="2167841" y="652479"/>
                <a:ext cx="1367420" cy="604671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0A07C67A-7E60-7B4A-A19A-68D8EE5C14BB}"/>
                  </a:ext>
                </a:extLst>
              </p:cNvPr>
              <p:cNvCxnSpPr/>
              <p:nvPr/>
            </p:nvCxnSpPr>
            <p:spPr>
              <a:xfrm>
                <a:off x="2183085" y="983220"/>
                <a:ext cx="1352176" cy="37937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B2C76EBE-1418-634C-8A36-C901E566B171}"/>
                  </a:ext>
                </a:extLst>
              </p:cNvPr>
              <p:cNvCxnSpPr/>
              <p:nvPr/>
            </p:nvCxnSpPr>
            <p:spPr>
              <a:xfrm flipV="1">
                <a:off x="2177569" y="1587331"/>
                <a:ext cx="1357692" cy="10927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F804CA74-847F-CD4C-BAD3-F84A17164FAC}"/>
                  </a:ext>
                </a:extLst>
              </p:cNvPr>
              <p:cNvCxnSpPr/>
              <p:nvPr/>
            </p:nvCxnSpPr>
            <p:spPr>
              <a:xfrm flipV="1">
                <a:off x="2173357" y="1709754"/>
                <a:ext cx="1345990" cy="56411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C2E26275-969E-F044-BB4B-0554FBBFA339}"/>
                  </a:ext>
                </a:extLst>
              </p:cNvPr>
              <p:cNvSpPr/>
              <p:nvPr/>
            </p:nvSpPr>
            <p:spPr>
              <a:xfrm>
                <a:off x="3519347" y="1163412"/>
                <a:ext cx="640080" cy="64008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23">
                    <a:extLst>
                      <a:ext uri="{FF2B5EF4-FFF2-40B4-BE49-F238E27FC236}">
                        <a16:creationId xmlns:a16="http://schemas.microsoft.com/office/drawing/2014/main" id="{A8813D50-CD45-9D4E-8282-4301C27EF95F}"/>
                      </a:ext>
                    </a:extLst>
                  </p:cNvPr>
                  <p:cNvSpPr txBox="1"/>
                  <p:nvPr/>
                </p:nvSpPr>
                <p:spPr>
                  <a:xfrm>
                    <a:off x="3608751" y="1185595"/>
                    <a:ext cx="389255" cy="56769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32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𝛴</m:t>
                          </m:r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3" name="TextBox 23">
                    <a:extLst>
                      <a:ext uri="{FF2B5EF4-FFF2-40B4-BE49-F238E27FC236}">
                        <a16:creationId xmlns:a16="http://schemas.microsoft.com/office/drawing/2014/main" id="{A8813D50-CD45-9D4E-8282-4301C27EF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8751" y="1185595"/>
                    <a:ext cx="389255" cy="56769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9375" r="-1875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2AC2ED29-1E6A-7D42-AA4A-64C9B16277D3}"/>
                  </a:ext>
                </a:extLst>
              </p:cNvPr>
              <p:cNvCxnSpPr/>
              <p:nvPr/>
            </p:nvCxnSpPr>
            <p:spPr>
              <a:xfrm>
                <a:off x="4159427" y="1470173"/>
                <a:ext cx="457200" cy="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00E76F0-20FE-504F-A476-9463707EEB84}"/>
                  </a:ext>
                </a:extLst>
              </p:cNvPr>
              <p:cNvSpPr/>
              <p:nvPr/>
            </p:nvSpPr>
            <p:spPr>
              <a:xfrm>
                <a:off x="4616627" y="1150133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26">
                    <a:extLst>
                      <a:ext uri="{FF2B5EF4-FFF2-40B4-BE49-F238E27FC236}">
                        <a16:creationId xmlns:a16="http://schemas.microsoft.com/office/drawing/2014/main" id="{73AB3735-4007-3D43-B37E-AF3B0DB76B2A}"/>
                      </a:ext>
                    </a:extLst>
                  </p:cNvPr>
                  <p:cNvSpPr txBox="1"/>
                  <p:nvPr/>
                </p:nvSpPr>
                <p:spPr>
                  <a:xfrm>
                    <a:off x="4635447" y="1109616"/>
                    <a:ext cx="467360" cy="56769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>
                      <a:spcBef>
                        <a:spcPts val="0"/>
                      </a:spcBef>
                      <a:spcAft>
                        <a:spcPts val="0"/>
                      </a:spcAft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 kern="120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200">
                      <a:effectLst/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6" name="TextBox 26">
                    <a:extLst>
                      <a:ext uri="{FF2B5EF4-FFF2-40B4-BE49-F238E27FC236}">
                        <a16:creationId xmlns:a16="http://schemas.microsoft.com/office/drawing/2014/main" id="{73AB3735-4007-3D43-B37E-AF3B0DB76B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5447" y="1109616"/>
                    <a:ext cx="467360" cy="56769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0526" r="-7895" b="-1739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7" name="TextBox 27">
                <a:extLst>
                  <a:ext uri="{FF2B5EF4-FFF2-40B4-BE49-F238E27FC236}">
                    <a16:creationId xmlns:a16="http://schemas.microsoft.com/office/drawing/2014/main" id="{1998B403-7D1A-A845-978A-64FC72A11FB3}"/>
                  </a:ext>
                </a:extLst>
              </p:cNvPr>
              <p:cNvSpPr txBox="1"/>
              <p:nvPr/>
            </p:nvSpPr>
            <p:spPr>
              <a:xfrm>
                <a:off x="4387919" y="633412"/>
                <a:ext cx="1097280" cy="5003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activation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function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8E3C65B3-9154-8D44-A2B2-108180BCA630}"/>
                  </a:ext>
                </a:extLst>
              </p:cNvPr>
              <p:cNvCxnSpPr/>
              <p:nvPr/>
            </p:nvCxnSpPr>
            <p:spPr>
              <a:xfrm>
                <a:off x="5256707" y="1436478"/>
                <a:ext cx="457200" cy="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9" name="TextBox 29">
                <a:extLst>
                  <a:ext uri="{FF2B5EF4-FFF2-40B4-BE49-F238E27FC236}">
                    <a16:creationId xmlns:a16="http://schemas.microsoft.com/office/drawing/2014/main" id="{35BBEFE8-96BE-ED48-82B1-56635F039827}"/>
                  </a:ext>
                </a:extLst>
              </p:cNvPr>
              <p:cNvSpPr txBox="1"/>
              <p:nvPr/>
            </p:nvSpPr>
            <p:spPr>
              <a:xfrm>
                <a:off x="5632259" y="1271658"/>
                <a:ext cx="934085" cy="295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activation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4F9E6444-8566-2042-9AED-1EAAAE3D7785}"/>
                  </a:ext>
                </a:extLst>
              </p:cNvPr>
              <p:cNvCxnSpPr/>
              <p:nvPr/>
            </p:nvCxnSpPr>
            <p:spPr>
              <a:xfrm flipV="1">
                <a:off x="4989217" y="1803492"/>
                <a:ext cx="0" cy="347047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1" name="TextBox 31">
                <a:extLst>
                  <a:ext uri="{FF2B5EF4-FFF2-40B4-BE49-F238E27FC236}">
                    <a16:creationId xmlns:a16="http://schemas.microsoft.com/office/drawing/2014/main" id="{05E0E6D7-3B27-F64B-93EE-9EA43A9F223F}"/>
                  </a:ext>
                </a:extLst>
              </p:cNvPr>
              <p:cNvSpPr txBox="1"/>
              <p:nvPr/>
            </p:nvSpPr>
            <p:spPr>
              <a:xfrm>
                <a:off x="4518269" y="2119839"/>
                <a:ext cx="914400" cy="295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400" kern="120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threshold</a:t>
                </a:r>
                <a:endParaRPr lang="en-US" sz="120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76" name="TextBox 6">
              <a:extLst>
                <a:ext uri="{FF2B5EF4-FFF2-40B4-BE49-F238E27FC236}">
                  <a16:creationId xmlns:a16="http://schemas.microsoft.com/office/drawing/2014/main" id="{5A17BBC2-FFDB-8549-B5B0-7436BA39E3F7}"/>
                </a:ext>
              </a:extLst>
            </p:cNvPr>
            <p:cNvSpPr txBox="1"/>
            <p:nvPr/>
          </p:nvSpPr>
          <p:spPr>
            <a:xfrm>
              <a:off x="3290524" y="1774191"/>
              <a:ext cx="1097280" cy="5003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400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transfer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marL="0" marR="0" algn="ctr">
                <a:spcBef>
                  <a:spcPts val="0"/>
                </a:spcBef>
                <a:spcAft>
                  <a:spcPts val="0"/>
                </a:spcAft>
              </a:pPr>
              <a:r>
                <a:rPr lang="en-US" sz="1400" kern="12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Times New Roman" panose="02020603050405020304" pitchFamily="18" charset="0"/>
                </a:rPr>
                <a:t>function</a:t>
              </a:r>
              <a:endParaRPr lang="en-US" sz="1200">
                <a:effectLst/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">
                  <a:extLst>
                    <a:ext uri="{FF2B5EF4-FFF2-40B4-BE49-F238E27FC236}">
                      <a16:creationId xmlns:a16="http://schemas.microsoft.com/office/drawing/2014/main" id="{60CFB442-8123-424A-9FF5-789081DA90CA}"/>
                    </a:ext>
                  </a:extLst>
                </p:cNvPr>
                <p:cNvSpPr txBox="1"/>
                <p:nvPr/>
              </p:nvSpPr>
              <p:spPr>
                <a:xfrm>
                  <a:off x="872066" y="419576"/>
                  <a:ext cx="310515" cy="2997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7" name="TextBox 7">
                  <a:extLst>
                    <a:ext uri="{FF2B5EF4-FFF2-40B4-BE49-F238E27FC236}">
                      <a16:creationId xmlns:a16="http://schemas.microsoft.com/office/drawing/2014/main" id="{60CFB442-8123-424A-9FF5-789081DA9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066" y="419576"/>
                  <a:ext cx="310515" cy="29972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8">
                  <a:extLst>
                    <a:ext uri="{FF2B5EF4-FFF2-40B4-BE49-F238E27FC236}">
                      <a16:creationId xmlns:a16="http://schemas.microsoft.com/office/drawing/2014/main" id="{F63D510C-607D-3149-AEB1-0A43EF5FE93B}"/>
                    </a:ext>
                  </a:extLst>
                </p:cNvPr>
                <p:cNvSpPr txBox="1"/>
                <p:nvPr/>
              </p:nvSpPr>
              <p:spPr>
                <a:xfrm>
                  <a:off x="867432" y="756785"/>
                  <a:ext cx="310515" cy="2997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8" name="TextBox 8">
                  <a:extLst>
                    <a:ext uri="{FF2B5EF4-FFF2-40B4-BE49-F238E27FC236}">
                      <a16:creationId xmlns:a16="http://schemas.microsoft.com/office/drawing/2014/main" id="{F63D510C-607D-3149-AEB1-0A43EF5FE9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432" y="756785"/>
                  <a:ext cx="310515" cy="299720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9">
                  <a:extLst>
                    <a:ext uri="{FF2B5EF4-FFF2-40B4-BE49-F238E27FC236}">
                      <a16:creationId xmlns:a16="http://schemas.microsoft.com/office/drawing/2014/main" id="{F8787AAB-033D-9544-8752-C01C885ABDF1}"/>
                    </a:ext>
                  </a:extLst>
                </p:cNvPr>
                <p:cNvSpPr txBox="1"/>
                <p:nvPr/>
              </p:nvSpPr>
              <p:spPr>
                <a:xfrm>
                  <a:off x="873916" y="2066128"/>
                  <a:ext cx="310515" cy="2997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9" name="TextBox 9">
                  <a:extLst>
                    <a:ext uri="{FF2B5EF4-FFF2-40B4-BE49-F238E27FC236}">
                      <a16:creationId xmlns:a16="http://schemas.microsoft.com/office/drawing/2014/main" id="{F8787AAB-033D-9544-8752-C01C885ABD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916" y="2066128"/>
                  <a:ext cx="310515" cy="299720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10">
                  <a:extLst>
                    <a:ext uri="{FF2B5EF4-FFF2-40B4-BE49-F238E27FC236}">
                      <a16:creationId xmlns:a16="http://schemas.microsoft.com/office/drawing/2014/main" id="{15A1B281-8541-E74A-A9CD-3053F8933912}"/>
                    </a:ext>
                  </a:extLst>
                </p:cNvPr>
                <p:cNvSpPr txBox="1"/>
                <p:nvPr/>
              </p:nvSpPr>
              <p:spPr>
                <a:xfrm>
                  <a:off x="872065" y="1460556"/>
                  <a:ext cx="310515" cy="2997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>
                    <a:spcBef>
                      <a:spcPts val="0"/>
                    </a:spcBef>
                    <a:spcAft>
                      <a:spcPts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 kern="1200">
                            <a:solidFill>
                              <a:srgbClr val="00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20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0" name="TextBox 10">
                  <a:extLst>
                    <a:ext uri="{FF2B5EF4-FFF2-40B4-BE49-F238E27FC236}">
                      <a16:creationId xmlns:a16="http://schemas.microsoft.com/office/drawing/2014/main" id="{15A1B281-8541-E74A-A9CD-3053F8933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065" y="1460556"/>
                  <a:ext cx="310515" cy="299720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020C208-732E-3D47-8D2D-95F70E009BD6}"/>
              </a:ext>
            </a:extLst>
          </p:cNvPr>
          <p:cNvSpPr/>
          <p:nvPr/>
        </p:nvSpPr>
        <p:spPr>
          <a:xfrm>
            <a:off x="3598348" y="3656139"/>
            <a:ext cx="5013089" cy="466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0DED09C-F831-9C4B-9D32-76045368F174}"/>
              </a:ext>
            </a:extLst>
          </p:cNvPr>
          <p:cNvSpPr txBox="1"/>
          <p:nvPr/>
        </p:nvSpPr>
        <p:spPr>
          <a:xfrm>
            <a:off x="3321113" y="1205049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580636-8C02-FB44-A1C1-930905BA0283}"/>
              </a:ext>
            </a:extLst>
          </p:cNvPr>
          <p:cNvSpPr txBox="1"/>
          <p:nvPr/>
        </p:nvSpPr>
        <p:spPr>
          <a:xfrm>
            <a:off x="3315503" y="3749633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715652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82" y="1007846"/>
            <a:ext cx="12186802" cy="2538917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A84784-B439-DD4B-8CEE-9A84B7E5C59A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3" t="45794" b="23960"/>
          <a:stretch/>
        </p:blipFill>
        <p:spPr bwMode="auto">
          <a:xfrm>
            <a:off x="904673" y="3546763"/>
            <a:ext cx="11287327" cy="283458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7C18DB8-8D28-F44A-89E2-580DCC62DE18}"/>
              </a:ext>
            </a:extLst>
          </p:cNvPr>
          <p:cNvSpPr/>
          <p:nvPr/>
        </p:nvSpPr>
        <p:spPr>
          <a:xfrm>
            <a:off x="3836238" y="862698"/>
            <a:ext cx="5013089" cy="466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A137B7B-54E5-5E4A-B738-1D3F78490B64}"/>
              </a:ext>
            </a:extLst>
          </p:cNvPr>
          <p:cNvSpPr txBox="1"/>
          <p:nvPr/>
        </p:nvSpPr>
        <p:spPr>
          <a:xfrm>
            <a:off x="728182" y="1144890"/>
            <a:ext cx="352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0AF6D9-24B7-DA40-99BF-6CFBDE86CC93}"/>
              </a:ext>
            </a:extLst>
          </p:cNvPr>
          <p:cNvSpPr txBox="1"/>
          <p:nvPr/>
        </p:nvSpPr>
        <p:spPr>
          <a:xfrm>
            <a:off x="728182" y="3429000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b.</a:t>
            </a:r>
          </a:p>
        </p:txBody>
      </p:sp>
    </p:spTree>
    <p:extLst>
      <p:ext uri="{BB962C8B-B14F-4D97-AF65-F5344CB8AC3E}">
        <p14:creationId xmlns:p14="http://schemas.microsoft.com/office/powerpoint/2010/main" val="617183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1CD8068-1162-0B44-97E9-627EA1C7E13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83" b="33144"/>
          <a:stretch/>
        </p:blipFill>
        <p:spPr bwMode="auto">
          <a:xfrm>
            <a:off x="2381459" y="1537397"/>
            <a:ext cx="7295103" cy="380832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72FD27-ABC6-CF49-BDB0-F3CB63B781A5}"/>
              </a:ext>
            </a:extLst>
          </p:cNvPr>
          <p:cNvSpPr txBox="1"/>
          <p:nvPr/>
        </p:nvSpPr>
        <p:spPr>
          <a:xfrm>
            <a:off x="3532766" y="1778558"/>
            <a:ext cx="35298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361879-2220-2846-A3F9-E8E72055D9C3}"/>
              </a:ext>
            </a:extLst>
          </p:cNvPr>
          <p:cNvSpPr txBox="1"/>
          <p:nvPr/>
        </p:nvSpPr>
        <p:spPr>
          <a:xfrm>
            <a:off x="6416953" y="1778558"/>
            <a:ext cx="36420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b.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5630F0-E2D5-934B-B047-439405F24744}"/>
              </a:ext>
            </a:extLst>
          </p:cNvPr>
          <p:cNvSpPr/>
          <p:nvPr/>
        </p:nvSpPr>
        <p:spPr>
          <a:xfrm>
            <a:off x="2903974" y="1668026"/>
            <a:ext cx="200967" cy="295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DBE7B2A-8C73-2145-8A8D-E1499DAACC41}"/>
              </a:ext>
            </a:extLst>
          </p:cNvPr>
          <p:cNvSpPr/>
          <p:nvPr/>
        </p:nvSpPr>
        <p:spPr>
          <a:xfrm>
            <a:off x="5724807" y="1778558"/>
            <a:ext cx="200967" cy="2951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062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DE02DF-4A92-2F4E-9EF9-F536BA64DFCB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6" b="39384"/>
          <a:stretch/>
        </p:blipFill>
        <p:spPr bwMode="auto">
          <a:xfrm>
            <a:off x="2895600" y="1987550"/>
            <a:ext cx="6400800" cy="288290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335696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AE18F6-3B42-0747-B5D4-EF2A43FEE02D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91" t="15368" r="15656" b="31299"/>
          <a:stretch/>
        </p:blipFill>
        <p:spPr>
          <a:xfrm>
            <a:off x="4339907" y="2319972"/>
            <a:ext cx="3512185" cy="221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956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165832707"/>
              </p:ext>
            </p:extLst>
          </p:nvPr>
        </p:nvGraphicFramePr>
        <p:xfrm>
          <a:off x="838200" y="666683"/>
          <a:ext cx="9512030" cy="4820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5338">
                  <a:extLst>
                    <a:ext uri="{9D8B030D-6E8A-4147-A177-3AD203B41FA5}">
                      <a16:colId xmlns:a16="http://schemas.microsoft.com/office/drawing/2014/main" val="286745925"/>
                    </a:ext>
                  </a:extLst>
                </a:gridCol>
                <a:gridCol w="1585338">
                  <a:extLst>
                    <a:ext uri="{9D8B030D-6E8A-4147-A177-3AD203B41FA5}">
                      <a16:colId xmlns:a16="http://schemas.microsoft.com/office/drawing/2014/main" val="3047582407"/>
                    </a:ext>
                  </a:extLst>
                </a:gridCol>
                <a:gridCol w="3170677">
                  <a:extLst>
                    <a:ext uri="{9D8B030D-6E8A-4147-A177-3AD203B41FA5}">
                      <a16:colId xmlns:a16="http://schemas.microsoft.com/office/drawing/2014/main" val="2965990025"/>
                    </a:ext>
                  </a:extLst>
                </a:gridCol>
                <a:gridCol w="3170677">
                  <a:extLst>
                    <a:ext uri="{9D8B030D-6E8A-4147-A177-3AD203B41FA5}">
                      <a16:colId xmlns:a16="http://schemas.microsoft.com/office/drawing/2014/main" val="1620498907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/>
                        <a:t>K</a:t>
                      </a:r>
                      <a:r>
                        <a:rPr lang="en-US" dirty="0"/>
                        <a:t>-fold</a:t>
                      </a:r>
                      <a:r>
                        <a:rPr lang="en-US" baseline="0" dirty="0"/>
                        <a:t> cross validation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Block cross-validation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7512178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/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HAB</a:t>
                      </a:r>
                      <a:r>
                        <a:rPr lang="en-US" baseline="0" dirty="0"/>
                        <a:t>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243601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Non-HAB acc.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80712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962133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/>
                        <a:t>Naïve</a:t>
                      </a:r>
                      <a:r>
                        <a:rPr lang="en-US" baseline="0" dirty="0"/>
                        <a:t> Bayes (NB)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HAB</a:t>
                      </a:r>
                      <a:r>
                        <a:rPr lang="en-US" baseline="0" dirty="0"/>
                        <a:t>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755921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Non-HAB acc.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432371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110790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/>
                        <a:t>RVM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HAB</a:t>
                      </a:r>
                      <a:r>
                        <a:rPr lang="en-US" baseline="0" dirty="0"/>
                        <a:t>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065834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Non-HAB acc.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03253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1427695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dirty="0"/>
                        <a:t>ANN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HAB</a:t>
                      </a:r>
                      <a:r>
                        <a:rPr lang="en-US" baseline="0" dirty="0"/>
                        <a:t> accuracy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02549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Non-HAB acc.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807487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Total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8487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9314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945057"/>
              </p:ext>
            </p:extLst>
          </p:nvPr>
        </p:nvGraphicFramePr>
        <p:xfrm>
          <a:off x="2032000" y="719666"/>
          <a:ext cx="635842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9198">
                  <a:extLst>
                    <a:ext uri="{9D8B030D-6E8A-4147-A177-3AD203B41FA5}">
                      <a16:colId xmlns:a16="http://schemas.microsoft.com/office/drawing/2014/main" val="3517564955"/>
                    </a:ext>
                  </a:extLst>
                </a:gridCol>
                <a:gridCol w="5029226">
                  <a:extLst>
                    <a:ext uri="{9D8B030D-6E8A-4147-A177-3AD203B41FA5}">
                      <a16:colId xmlns:a16="http://schemas.microsoft.com/office/drawing/2014/main" val="14215528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Station 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Covariance between N-S and E-W Components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67839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Venf1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41918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Cdrf1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0.186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4596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/>
                        <a:t>x42039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35682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x42003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033177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0B6C1547-B9F7-C24F-8F9D-1260FF451FAA}"/>
              </a:ext>
            </a:extLst>
          </p:cNvPr>
          <p:cNvSpPr txBox="1"/>
          <p:nvPr/>
        </p:nvSpPr>
        <p:spPr>
          <a:xfrm>
            <a:off x="3104941" y="3607358"/>
            <a:ext cx="6918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need captions for the tables and indication in text where they relate.</a:t>
            </a:r>
          </a:p>
        </p:txBody>
      </p:sp>
    </p:spTree>
    <p:extLst>
      <p:ext uri="{BB962C8B-B14F-4D97-AF65-F5344CB8AC3E}">
        <p14:creationId xmlns:p14="http://schemas.microsoft.com/office/powerpoint/2010/main" val="2497024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DB02672-5834-CF46-AC14-9D8744175DD9}"/>
              </a:ext>
            </a:extLst>
          </p:cNvPr>
          <p:cNvSpPr txBox="1"/>
          <p:nvPr/>
        </p:nvSpPr>
        <p:spPr>
          <a:xfrm>
            <a:off x="3687745" y="3285811"/>
            <a:ext cx="1742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rest is extra!</a:t>
            </a:r>
          </a:p>
        </p:txBody>
      </p:sp>
    </p:spTree>
    <p:extLst>
      <p:ext uri="{BB962C8B-B14F-4D97-AF65-F5344CB8AC3E}">
        <p14:creationId xmlns:p14="http://schemas.microsoft.com/office/powerpoint/2010/main" val="17555805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147</Words>
  <Application>Microsoft Office PowerPoint</Application>
  <PresentationFormat>Widescreen</PresentationFormat>
  <Paragraphs>83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SimSun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Salisbury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Xiaohong Wang</dc:creator>
  <cp:lastModifiedBy>Xiaohong Wang</cp:lastModifiedBy>
  <cp:revision>25</cp:revision>
  <dcterms:created xsi:type="dcterms:W3CDTF">2019-11-05T00:39:02Z</dcterms:created>
  <dcterms:modified xsi:type="dcterms:W3CDTF">2019-12-15T19:27:56Z</dcterms:modified>
</cp:coreProperties>
</file>